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626F401-2F66-4A4D-A000-8136A815AC83}" type="datetimeFigureOut">
              <a:rPr lang="en-US" smtClean="0"/>
              <a:t>3/24/2011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C1891CB-1742-4F9C-9F14-E999B1339C7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6800" y="304800"/>
            <a:ext cx="373380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Bellringer</a:t>
            </a:r>
            <a:r>
              <a:rPr lang="en-US" sz="2400" dirty="0" smtClean="0"/>
              <a:t> 3/24/2011</a:t>
            </a:r>
            <a:endParaRPr lang="en-US" sz="2400" dirty="0"/>
          </a:p>
        </p:txBody>
      </p:sp>
      <p:pic>
        <p:nvPicPr>
          <p:cNvPr id="1027" name="Picture 3" descr="C:\Documents and Settings\myoder\Local Settings\Temporary Internet Files\Content.IE5\UK5O12K4\MC90032433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048000"/>
            <a:ext cx="2438400" cy="362049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" y="381000"/>
            <a:ext cx="3886200" cy="230832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After watching the video, answer the following questions about foreign aid.  This is your opinion!  I want to know what YOU  think!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343400" y="1066800"/>
            <a:ext cx="4648200" cy="563231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Should the United States of America be giving as much foreign aid as we currently are?  Why?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How should we choose which countries receive foreign aid?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Do you think your opinion would be different if you lived in a war torn African nation such as Uganda?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If our foreign aid policy stays like it is now, what do you think will be the outcome for the United States of America?  Why?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</TotalTime>
  <Words>106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Technic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</cp:revision>
  <dcterms:created xsi:type="dcterms:W3CDTF">2011-03-24T13:02:00Z</dcterms:created>
  <dcterms:modified xsi:type="dcterms:W3CDTF">2011-03-24T13:11:27Z</dcterms:modified>
</cp:coreProperties>
</file>